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8" autoAdjust="0"/>
  </p:normalViewPr>
  <p:slideViewPr>
    <p:cSldViewPr snapToGrid="0">
      <p:cViewPr>
        <p:scale>
          <a:sx n="70" d="100"/>
          <a:sy n="70" d="100"/>
        </p:scale>
        <p:origin x="90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0516E-44D2-40C0-9DFA-A3E984D165B5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E8760-BCFA-4BF8-AB10-5410C958D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81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8760-BCFA-4BF8-AB10-5410C958D8A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258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E8760-BCFA-4BF8-AB10-5410C958D8A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658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5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288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768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47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78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42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56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07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3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79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56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1AB99-5E28-48FB-B532-F5D92836A2DB}" type="datetimeFigureOut">
              <a:rPr lang="ru-RU" smtClean="0"/>
              <a:t>07.06.2024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7AE6A-952E-4F1E-9BCA-34BAF6B7CC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5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55275" y="4216039"/>
            <a:ext cx="9081450" cy="2460850"/>
          </a:xfrm>
        </p:spPr>
        <p:txBody>
          <a:bodyPr>
            <a:noAutofit/>
          </a:bodyPr>
          <a:lstStyle/>
          <a:p>
            <a:r>
              <a:rPr lang="ru-RU" sz="4400" dirty="0">
                <a:solidFill>
                  <a:srgbClr val="002060"/>
                </a:solidFill>
                <a:latin typeface="Arial Black" panose="020B0A04020102020204" pitchFamily="34" charset="0"/>
              </a:rPr>
              <a:t/>
            </a:r>
            <a:br>
              <a:rPr lang="ru-RU" sz="4400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ru-RU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Николай Федорович </a:t>
            </a:r>
            <a:r>
              <a:rPr lang="ru-RU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Гамалея</a:t>
            </a:r>
            <a:r>
              <a:rPr lang="ru-RU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Доклад выполнила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студентка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Пермского института (филиала) РЭУ им. Г.В. Плеханова, г.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Пермь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Руденко Л. А., гр. ТП-11</a:t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Преподаватель: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Бармина </a:t>
            </a:r>
            <a:r>
              <a:rPr lang="ru-RU" sz="2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Элеана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Эмильевна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к.м.н., доцент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ПИ РЭУ им. Г.В. Плеханова, г. 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Пермь</a:t>
            </a:r>
            <a:b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Дисциплина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Микробиология</a:t>
            </a:r>
            <a:endParaRPr lang="ru-RU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="" xmlns:a16="http://schemas.microsoft.com/office/drawing/2014/main" id="{F7A1E1E5-6762-2077-9C7F-1BAD5C4D0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890" y="-23437"/>
            <a:ext cx="3143571" cy="176869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xmlns="" id="{9BA4B8E2-9C29-421E-9280-15EA4FDBE646}"/>
              </a:ext>
            </a:extLst>
          </p:cNvPr>
          <p:cNvSpPr txBox="1">
            <a:spLocks/>
          </p:cNvSpPr>
          <p:nvPr/>
        </p:nvSpPr>
        <p:spPr>
          <a:xfrm>
            <a:off x="4334935" y="688296"/>
            <a:ext cx="5636996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solidFill>
                  <a:schemeClr val="bg1"/>
                </a:solidFill>
              </a:rPr>
              <a:t>ПЕРМСКИЙ ИНСТИТУТ (ФИЛИАЛ)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846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054"/>
            <a:ext cx="12192000" cy="689447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="" xmlns:a16="http://schemas.microsoft.com/office/drawing/2014/main" id="{F7A1E1E5-6762-2077-9C7F-1BAD5C4D0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2" y="-135926"/>
            <a:ext cx="2533928" cy="1425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896" y="6292824"/>
            <a:ext cx="48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9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50" name="Picture 6" descr="Николай Гамалея: ученый, который испытал на себе вакцины против бешенства,  холеры и туберкулез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3" y="1135674"/>
            <a:ext cx="4359117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Н.Ф. Гамалея. Биологические процессы разрушения бактерий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578" y="1135674"/>
            <a:ext cx="3446145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Тираж 3000 шт. Учение о невосприимчивости и о вакцинации.... купить в Туле  | Авито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961" y="1135674"/>
            <a:ext cx="325755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275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054"/>
            <a:ext cx="12192000" cy="689447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="" xmlns:a16="http://schemas.microsoft.com/office/drawing/2014/main" id="{F7A1E1E5-6762-2077-9C7F-1BAD5C4D02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2" y="-135926"/>
            <a:ext cx="2533928" cy="1425682"/>
          </a:xfrm>
          <a:prstGeom prst="rect">
            <a:avLst/>
          </a:prstGeom>
        </p:spPr>
      </p:pic>
      <p:pic>
        <p:nvPicPr>
          <p:cNvPr id="6" name="Picture 4" descr="Николай Федорович Гамалея – основоположник учения об иммунитет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56" y="221731"/>
            <a:ext cx="4237660" cy="635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Николай Федорович Гамалея – основоположник учения об иммунитет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16" y="221731"/>
            <a:ext cx="4638896" cy="635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Наши легенды. Гамалея Николай Федорови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51" y="1558859"/>
            <a:ext cx="2981464" cy="41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054"/>
            <a:ext cx="12192000" cy="689447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95600" y="3048000"/>
            <a:ext cx="6400800" cy="668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sz="32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7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Введение</a:t>
            </a:r>
          </a:p>
          <a:p>
            <a:pPr marL="457200" indent="-457200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Михаил Леонтьевич </a:t>
            </a:r>
            <a:r>
              <a:rPr lang="ru-RU" sz="24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Гамалея</a:t>
            </a:r>
            <a:endParaRPr lang="ru-RU" sz="24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Бешенство</a:t>
            </a:r>
          </a:p>
          <a:p>
            <a:pPr marL="457200" indent="-457200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Чума</a:t>
            </a:r>
          </a:p>
          <a:p>
            <a:pPr marL="457200" indent="-457200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Н. Ф. </a:t>
            </a:r>
            <a:r>
              <a:rPr lang="ru-RU" sz="24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Гамалея</a:t>
            </a: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1892-1939 гг.</a:t>
            </a:r>
          </a:p>
          <a:p>
            <a:pPr marL="457200" indent="-457200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Туберкулез</a:t>
            </a:r>
          </a:p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Заключение</a:t>
            </a:r>
          </a:p>
          <a:p>
            <a:pPr marL="457200" indent="-457200">
              <a:buAutoNum type="arabicPeriod"/>
            </a:pPr>
            <a:endParaRPr lang="ru-RU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Рисунок 4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="" xmlns:a16="http://schemas.microsoft.com/office/drawing/2014/main" id="{F7A1E1E5-6762-2077-9C7F-1BAD5C4D0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2" y="-135926"/>
            <a:ext cx="2533928" cy="14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0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4319"/>
            <a:ext cx="12192001" cy="688231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93336" y="5629587"/>
            <a:ext cx="5740400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Карта Одессы 1950 год</a:t>
            </a:r>
            <a:endParaRPr lang="ru-RU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Рисунок 7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="" xmlns:a16="http://schemas.microsoft.com/office/drawing/2014/main" id="{F7A1E1E5-6762-2077-9C7F-1BAD5C4D02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2" y="-135926"/>
            <a:ext cx="2533928" cy="14256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06896" y="6292824"/>
            <a:ext cx="48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Николай Федорович Гамалея: открытия и вклад в медицину - Родин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393"/>
            <a:ext cx="3496873" cy="521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Европейский город: первые годы деятельности Одесской городской Думы первой  трети ХІХ века :: Інтент :: Регіональна мережа якісної журналістики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t="5304" r="3570" b="17641"/>
          <a:stretch/>
        </p:blipFill>
        <p:spPr bwMode="auto">
          <a:xfrm>
            <a:off x="4898636" y="1425682"/>
            <a:ext cx="6729800" cy="41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474961" y="5638243"/>
            <a:ext cx="4223349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Н.Ф. </a:t>
            </a:r>
            <a:r>
              <a:rPr lang="ru-RU" sz="24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Гамалея</a:t>
            </a:r>
            <a:endParaRPr lang="ru-RU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898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1"/>
            <a:ext cx="12192000" cy="689447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723906" y="1744030"/>
            <a:ext cx="5411190" cy="34163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О сибирской язве и о её народном лечении : с прибавлением о скотском падеже и о осторожностях, </a:t>
            </a:r>
            <a:r>
              <a:rPr lang="ru-RU" sz="2400" b="1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бываемых</a:t>
            </a:r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во время падежа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/>
            </a:r>
            <a:b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автор</a:t>
            </a:r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 Михаил Леонтьевич </a:t>
            </a:r>
            <a:r>
              <a:rPr lang="ru-RU" sz="2400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Гамалея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 </a:t>
            </a:r>
            <a:endParaRPr lang="ru-RU" sz="2400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ru-RU" sz="24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1749—1830)</a:t>
            </a:r>
            <a:endParaRPr lang="ru-RU" sz="24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="" xmlns:a16="http://schemas.microsoft.com/office/drawing/2014/main" id="{F7A1E1E5-6762-2077-9C7F-1BAD5C4D0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2" y="-135926"/>
            <a:ext cx="2533928" cy="1425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706896" y="6292824"/>
            <a:ext cx="48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r>
          </a:p>
        </p:txBody>
      </p:sp>
      <p:pic>
        <p:nvPicPr>
          <p:cNvPr id="2050" name="Picture 2" descr="О сибирской язве и о её народном лечении (Гамалея) — Викитек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07" y="71424"/>
            <a:ext cx="4196732" cy="662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152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4479"/>
          </a:xfrm>
          <a:prstGeom prst="rect">
            <a:avLst/>
          </a:prstGeom>
        </p:spPr>
      </p:pic>
      <p:pic>
        <p:nvPicPr>
          <p:cNvPr id="3078" name="Picture 6" descr="Луи Пастер, основоположник микробиологии и иммунологии – Нау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059" y="748842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="" xmlns:a16="http://schemas.microsoft.com/office/drawing/2014/main" id="{F7A1E1E5-6762-2077-9C7F-1BAD5C4D02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2" y="-135926"/>
            <a:ext cx="2533928" cy="142568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235594" y="5969658"/>
            <a:ext cx="1732602" cy="6463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2400" dirty="0" smtClean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Calibri" panose="020F05020202040A0204" pitchFamily="34" charset="0"/>
              </a:rPr>
              <a:t>Луи Пастер</a:t>
            </a:r>
            <a:endParaRPr lang="ru-RU" sz="2400" dirty="0">
              <a:solidFill>
                <a:schemeClr val="bg1"/>
              </a:solidFill>
              <a:effectLst/>
              <a:latin typeface="Arial Narrow" panose="020B0606020202030204" pitchFamily="34" charset="0"/>
              <a:ea typeface="Calibri" panose="020F05020202040A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06896" y="6292824"/>
            <a:ext cx="48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</a:p>
        </p:txBody>
      </p:sp>
      <p:pic>
        <p:nvPicPr>
          <p:cNvPr id="3074" name="Picture 2" descr="image00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78" y="747988"/>
            <a:ext cx="3608903" cy="49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Единство и борьба: конкуренция как двигатель науки | Статьи | Извести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240" y="4251636"/>
            <a:ext cx="4415258" cy="248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389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447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="" xmlns:a16="http://schemas.microsoft.com/office/drawing/2014/main" id="{F7A1E1E5-6762-2077-9C7F-1BAD5C4D0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2" y="-135926"/>
            <a:ext cx="2533928" cy="1425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896" y="6292824"/>
            <a:ext cx="48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5</a:t>
            </a:r>
          </a:p>
        </p:txBody>
      </p:sp>
      <p:pic>
        <p:nvPicPr>
          <p:cNvPr id="4098" name="Picture 2" descr="Единство и борьба: конкуренция как двигатель науки | Статьи | Извест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688" y="1167564"/>
            <a:ext cx="7515165" cy="455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Гамалея Николай Федорович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9" y="702080"/>
            <a:ext cx="3972162" cy="549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866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054"/>
            <a:ext cx="12192000" cy="6894479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="" xmlns:a16="http://schemas.microsoft.com/office/drawing/2014/main" id="{F7A1E1E5-6762-2077-9C7F-1BAD5C4D0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2" y="-135926"/>
            <a:ext cx="2533928" cy="142568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54915" y="1199823"/>
            <a:ext cx="118625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A0204" pitchFamily="34" charset="0"/>
                <a:cs typeface="Times New Roman" panose="02020603050405020304" pitchFamily="18" charset="0"/>
              </a:rPr>
              <a:t>                                   </a:t>
            </a:r>
            <a:endParaRPr kumimoji="0" lang="ru-RU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06896" y="6457890"/>
            <a:ext cx="48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6</a:t>
            </a:r>
          </a:p>
        </p:txBody>
      </p:sp>
      <p:pic>
        <p:nvPicPr>
          <p:cNvPr id="5122" name="Picture 2" descr="Здание бактериологической станции в Одессе — Памятники русской истории и  культуры на Украин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5" y="1065176"/>
            <a:ext cx="7289493" cy="459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Вторая в мире: 135 лет назад в Одессе открыли бактериологическую станцию  (фото) — УСІ Onlin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5" t="10999" r="17268" b="9192"/>
          <a:stretch/>
        </p:blipFill>
        <p:spPr bwMode="auto">
          <a:xfrm>
            <a:off x="7709823" y="1595619"/>
            <a:ext cx="4236751" cy="364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80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054"/>
            <a:ext cx="12192000" cy="689447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="" xmlns:a16="http://schemas.microsoft.com/office/drawing/2014/main" id="{F7A1E1E5-6762-2077-9C7F-1BAD5C4D0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2" y="-135926"/>
            <a:ext cx="2533928" cy="1425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06896" y="6292824"/>
            <a:ext cx="48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7</a:t>
            </a:r>
          </a:p>
        </p:txBody>
      </p:sp>
      <p:pic>
        <p:nvPicPr>
          <p:cNvPr id="7172" name="Picture 4" descr="Чума в Одессе – новости за 17 мая 2020 года | Аукционный дом «Литфонд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8" y="423673"/>
            <a:ext cx="3919367" cy="612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Страшные эпидемии Старой Одессы.Чума - Первый городской — новости Одессы,  главные одесские новости и события в Одесс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452" y="1921921"/>
            <a:ext cx="7737463" cy="40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398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054"/>
            <a:ext cx="12192000" cy="6894479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="" xmlns:a16="http://schemas.microsoft.com/office/drawing/2014/main" id="{F7A1E1E5-6762-2077-9C7F-1BAD5C4D0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2" y="-135926"/>
            <a:ext cx="2533928" cy="1425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06896" y="6292824"/>
            <a:ext cx="48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8</a:t>
            </a:r>
          </a:p>
        </p:txBody>
      </p:sp>
      <p:pic>
        <p:nvPicPr>
          <p:cNvPr id="9" name="Picture 2" descr="Николай Федорович Гамалея: открытия и вклад в медицину - Родин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3" y="3666446"/>
            <a:ext cx="11005411" cy="302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Николай Федорович Гамалея: открытия и вклад в медицину - Родин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63" y="218363"/>
            <a:ext cx="5326163" cy="327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Николай Федорович Гамалея: открытия и вклад в медицину - Родин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48" y="737346"/>
            <a:ext cx="4019249" cy="268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142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6720</TotalTime>
  <Words>54</Words>
  <Application>Microsoft Office PowerPoint</Application>
  <PresentationFormat>Широкоэкранный</PresentationFormat>
  <Paragraphs>27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Arial Narrow</vt:lpstr>
      <vt:lpstr>Calibri</vt:lpstr>
      <vt:lpstr>Calibri Light</vt:lpstr>
      <vt:lpstr>Times New Roman</vt:lpstr>
      <vt:lpstr>Тема Office</vt:lpstr>
      <vt:lpstr> Николай Федорович Гамалея   Доклад выполнила студентка Пермского института (филиала) РЭУ им. Г.В. Плеханова, г. Пермь: Руденко Л. А., гр. ТП-11 Преподаватель:  Бармина Элеана Эмильевна к.м.н., доцент ПИ РЭУ им. Г.В. Плеханова, г. Пермь Дисциплина: Микробиология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Общак</dc:creator>
  <cp:lastModifiedBy>Общак</cp:lastModifiedBy>
  <cp:revision>51</cp:revision>
  <dcterms:created xsi:type="dcterms:W3CDTF">2024-02-27T16:20:53Z</dcterms:created>
  <dcterms:modified xsi:type="dcterms:W3CDTF">2024-06-07T20:15:47Z</dcterms:modified>
</cp:coreProperties>
</file>